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9"/>
  </p:notesMasterIdLst>
  <p:sldIdLst>
    <p:sldId id="268" r:id="rId3"/>
    <p:sldId id="338" r:id="rId4"/>
    <p:sldId id="337" r:id="rId5"/>
    <p:sldId id="336" r:id="rId6"/>
    <p:sldId id="339" r:id="rId7"/>
    <p:sldId id="341" r:id="rId8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  <p:clrMru>
    <a:srgbClr val="235B40"/>
    <a:srgbClr val="99FF99"/>
    <a:srgbClr val="0000CC"/>
    <a:srgbClr val="538ED5"/>
    <a:srgbClr val="D05400"/>
    <a:srgbClr val="FFD9EC"/>
    <a:srgbClr val="DEF1F2"/>
    <a:srgbClr val="EEF8F8"/>
    <a:srgbClr val="E9CEB1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4665" autoAdjust="0"/>
  </p:normalViewPr>
  <p:slideViewPr>
    <p:cSldViewPr>
      <p:cViewPr varScale="1">
        <p:scale>
          <a:sx n="69" d="100"/>
          <a:sy n="69" d="100"/>
        </p:scale>
        <p:origin x="-14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988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10D8794-7FE3-43AC-A015-B38F747C9A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0D8794-7FE3-43AC-A015-B38F747C9A1C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30275" y="738188"/>
            <a:ext cx="4937125" cy="3703637"/>
          </a:xfrm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xfrm>
            <a:off x="679768" y="4690269"/>
            <a:ext cx="5438140" cy="4445127"/>
          </a:xfrm>
          <a:noFill/>
          <a:ln/>
        </p:spPr>
        <p:txBody>
          <a:bodyPr lIns="99048" tIns="49524" rIns="99048" bIns="49524"/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0484" name="Номер слайда 3"/>
          <p:cNvSpPr txBox="1">
            <a:spLocks noGrp="1"/>
          </p:cNvSpPr>
          <p:nvPr/>
        </p:nvSpPr>
        <p:spPr bwMode="auto">
          <a:xfrm>
            <a:off x="3850443" y="9377109"/>
            <a:ext cx="2945659" cy="49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 anchor="b"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fld id="{ACA08404-DEC0-488E-8B28-235F719F5EE0}" type="slidenum">
              <a:rPr lang="ru-RU" sz="1300" b="1" i="1">
                <a:solidFill>
                  <a:srgbClr val="3366CC"/>
                </a:solidFill>
                <a:latin typeface="Verdana" pitchFamily="34" charset="0"/>
              </a:rPr>
              <a:pPr algn="r">
                <a:lnSpc>
                  <a:spcPct val="80000"/>
                </a:lnSpc>
                <a:spcBef>
                  <a:spcPct val="20000"/>
                </a:spcBef>
              </a:pPr>
              <a:t>2</a:t>
            </a:fld>
            <a:endParaRPr lang="ru-RU" sz="1300" b="1" i="1" dirty="0">
              <a:solidFill>
                <a:srgbClr val="3366CC"/>
              </a:solidFill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30275" y="738188"/>
            <a:ext cx="4937125" cy="3703637"/>
          </a:xfrm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xfrm>
            <a:off x="679768" y="4690269"/>
            <a:ext cx="5438140" cy="4445127"/>
          </a:xfrm>
          <a:noFill/>
          <a:ln/>
        </p:spPr>
        <p:txBody>
          <a:bodyPr lIns="99048" tIns="49524" rIns="99048" bIns="49524"/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0484" name="Номер слайда 3"/>
          <p:cNvSpPr txBox="1">
            <a:spLocks noGrp="1"/>
          </p:cNvSpPr>
          <p:nvPr/>
        </p:nvSpPr>
        <p:spPr bwMode="auto">
          <a:xfrm>
            <a:off x="3850443" y="9377109"/>
            <a:ext cx="2945659" cy="49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 anchor="b"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fld id="{ACA08404-DEC0-488E-8B28-235F719F5EE0}" type="slidenum">
              <a:rPr lang="ru-RU" sz="1300" b="1" i="1">
                <a:solidFill>
                  <a:srgbClr val="3366CC"/>
                </a:solidFill>
                <a:latin typeface="Verdana" pitchFamily="34" charset="0"/>
              </a:rPr>
              <a:pPr algn="r">
                <a:lnSpc>
                  <a:spcPct val="80000"/>
                </a:lnSpc>
                <a:spcBef>
                  <a:spcPct val="20000"/>
                </a:spcBef>
              </a:pPr>
              <a:t>4</a:t>
            </a:fld>
            <a:endParaRPr lang="ru-RU" sz="1300" b="1" i="1" dirty="0">
              <a:solidFill>
                <a:srgbClr val="3366CC"/>
              </a:solidFill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30275" y="738188"/>
            <a:ext cx="4937125" cy="3703637"/>
          </a:xfrm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xfrm>
            <a:off x="679768" y="4690269"/>
            <a:ext cx="5438140" cy="4445127"/>
          </a:xfrm>
          <a:noFill/>
          <a:ln/>
        </p:spPr>
        <p:txBody>
          <a:bodyPr lIns="99048" tIns="49524" rIns="99048" bIns="49524"/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0484" name="Номер слайда 3"/>
          <p:cNvSpPr txBox="1">
            <a:spLocks noGrp="1"/>
          </p:cNvSpPr>
          <p:nvPr/>
        </p:nvSpPr>
        <p:spPr bwMode="auto">
          <a:xfrm>
            <a:off x="3850443" y="9377109"/>
            <a:ext cx="2945659" cy="49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 anchor="b"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fld id="{ACA08404-DEC0-488E-8B28-235F719F5EE0}" type="slidenum">
              <a:rPr lang="ru-RU" sz="1300" b="1" i="1">
                <a:solidFill>
                  <a:srgbClr val="3366CC"/>
                </a:solidFill>
                <a:latin typeface="Verdana" pitchFamily="34" charset="0"/>
              </a:rPr>
              <a:pPr algn="r">
                <a:lnSpc>
                  <a:spcPct val="80000"/>
                </a:lnSpc>
                <a:spcBef>
                  <a:spcPct val="20000"/>
                </a:spcBef>
              </a:pPr>
              <a:t>5</a:t>
            </a:fld>
            <a:endParaRPr lang="ru-RU" sz="1300" b="1" i="1" dirty="0">
              <a:solidFill>
                <a:srgbClr val="3366CC"/>
              </a:solidFill>
              <a:latin typeface="Verdan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5000">
    <p:randomBar dir="vert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Impac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799B7-ABDB-46F3-B676-4595899D714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4348" y="2500306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rgbClr val="235B40"/>
              </a:solidFill>
              <a:latin typeface="Impact" pitchFamily="34" charset="0"/>
            </a:endParaRPr>
          </a:p>
          <a:p>
            <a:pPr algn="ctr"/>
            <a:endParaRPr lang="ru-RU" sz="2400" dirty="0" smtClean="0">
              <a:solidFill>
                <a:srgbClr val="235B40"/>
              </a:solidFill>
              <a:latin typeface="Impact" pitchFamily="34" charset="0"/>
            </a:endParaRPr>
          </a:p>
        </p:txBody>
      </p:sp>
      <p:pic>
        <p:nvPicPr>
          <p:cNvPr id="1026" name="Picture 2" descr="\\Dc1\ses_scientific educational systems\ПАПКА РЕДАКТОРА\AE logo\Копия Копия AE logo_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196752"/>
            <a:ext cx="1728192" cy="1721078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057"/>
            <a:ext cx="9144000" cy="97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83568" y="3140968"/>
            <a:ext cx="81369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235B40"/>
                </a:solidFill>
                <a:latin typeface="Impact" pitchFamily="34" charset="0"/>
              </a:rPr>
              <a:t> </a:t>
            </a:r>
            <a:r>
              <a:rPr lang="ru-RU" sz="2600" b="1" dirty="0" smtClean="0">
                <a:solidFill>
                  <a:srgbClr val="235B40"/>
                </a:solidFill>
                <a:latin typeface="Impact" pitchFamily="34" charset="0"/>
              </a:rPr>
              <a:t>Система контроля и мониторинга качества знаний </a:t>
            </a:r>
            <a:r>
              <a:rPr lang="en-US" sz="2600" b="1" dirty="0" smtClean="0">
                <a:solidFill>
                  <a:srgbClr val="235B40"/>
                </a:solidFill>
                <a:latin typeface="Impact" pitchFamily="34" charset="0"/>
              </a:rPr>
              <a:t>PROClass</a:t>
            </a:r>
            <a:endParaRPr lang="ru-RU" sz="2600" b="1" dirty="0">
              <a:solidFill>
                <a:srgbClr val="235B40"/>
              </a:solidFill>
              <a:latin typeface="Impact" pitchFamily="34" charset="0"/>
            </a:endParaRPr>
          </a:p>
        </p:txBody>
      </p:sp>
      <p:pic>
        <p:nvPicPr>
          <p:cNvPr id="7" name="Рисунок 6" descr="система тестирования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14678" y="4214818"/>
            <a:ext cx="2571768" cy="2143140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64"/>
          <p:cNvSpPr>
            <a:spLocks noChangeArrowheads="1"/>
          </p:cNvSpPr>
          <p:nvPr/>
        </p:nvSpPr>
        <p:spPr bwMode="auto">
          <a:xfrm>
            <a:off x="395288" y="1700213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ru-RU" sz="2400" b="1" i="1" dirty="0">
              <a:solidFill>
                <a:srgbClr val="3366CC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6153" name="Rectangle 2"/>
          <p:cNvSpPr>
            <a:spLocks noChangeArrowheads="1"/>
          </p:cNvSpPr>
          <p:nvPr/>
        </p:nvSpPr>
        <p:spPr bwMode="auto">
          <a:xfrm>
            <a:off x="-36513" y="274638"/>
            <a:ext cx="8362951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Impact" pitchFamily="34" charset="0"/>
                <a:cs typeface="Arial" pitchFamily="34" charset="0"/>
              </a:rPr>
              <a:t>Инновационные средства обучения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8" name="Рисунок 37" descr="голосовалка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429000"/>
            <a:ext cx="2016224" cy="1179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Скругленный прямоугольник 21"/>
          <p:cNvSpPr/>
          <p:nvPr/>
        </p:nvSpPr>
        <p:spPr>
          <a:xfrm>
            <a:off x="4866378" y="4097820"/>
            <a:ext cx="1071570" cy="231628"/>
          </a:xfrm>
          <a:prstGeom prst="roundRect">
            <a:avLst/>
          </a:prstGeom>
          <a:solidFill>
            <a:srgbClr val="EE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EEF8F8"/>
                </a:solidFill>
              </a:ln>
            </a:endParaRPr>
          </a:p>
        </p:txBody>
      </p:sp>
      <p:pic>
        <p:nvPicPr>
          <p:cNvPr id="50" name="Рисунок 49" descr="система тестирования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71600" y="1628800"/>
            <a:ext cx="2016224" cy="1714512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611560" y="1124744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235B40"/>
                </a:solidFill>
                <a:latin typeface="Impact" pitchFamily="34" charset="0"/>
              </a:rPr>
              <a:t>Система контроля и мониторинга качества знаний </a:t>
            </a:r>
            <a:r>
              <a:rPr lang="en-US" sz="2400" b="1" dirty="0" smtClean="0">
                <a:solidFill>
                  <a:srgbClr val="235B40"/>
                </a:solidFill>
                <a:latin typeface="Impact" pitchFamily="34" charset="0"/>
              </a:rPr>
              <a:t>PROClass</a:t>
            </a:r>
            <a:endParaRPr lang="ru-RU" sz="2400" b="1" dirty="0">
              <a:solidFill>
                <a:srgbClr val="235B40"/>
              </a:solidFill>
              <a:latin typeface="Impact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79912" y="2348880"/>
            <a:ext cx="4896544" cy="4278094"/>
          </a:xfrm>
          <a:prstGeom prst="rect">
            <a:avLst/>
          </a:prstGeom>
          <a:solidFill>
            <a:srgbClr val="FFFF00">
              <a:alpha val="14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235B40"/>
                </a:solidFill>
                <a:latin typeface="Impact" pitchFamily="34" charset="0"/>
              </a:rPr>
              <a:t>       Состав комплекта </a:t>
            </a:r>
            <a:r>
              <a:rPr lang="en-US" sz="2000" b="1" dirty="0" smtClean="0">
                <a:solidFill>
                  <a:srgbClr val="235B40"/>
                </a:solidFill>
                <a:latin typeface="Impact" pitchFamily="34" charset="0"/>
              </a:rPr>
              <a:t>PROCLass</a:t>
            </a:r>
            <a:r>
              <a:rPr lang="ru-RU" sz="2000" b="1" dirty="0" smtClean="0">
                <a:solidFill>
                  <a:srgbClr val="235B40"/>
                </a:solidFill>
                <a:latin typeface="Impact" pitchFamily="34" charset="0"/>
              </a:rPr>
              <a:t>:</a:t>
            </a:r>
            <a:endParaRPr lang="en-US" sz="2000" b="1" dirty="0" smtClean="0">
              <a:solidFill>
                <a:srgbClr val="235B40"/>
              </a:solidFill>
              <a:latin typeface="Impact" pitchFamily="34" charset="0"/>
            </a:endParaRPr>
          </a:p>
          <a:p>
            <a:endParaRPr lang="ru-RU" sz="2000" b="1" dirty="0" smtClean="0">
              <a:solidFill>
                <a:srgbClr val="235B40"/>
              </a:solidFill>
              <a:latin typeface="Impact" pitchFamily="34" charset="0"/>
            </a:endParaRPr>
          </a:p>
          <a:p>
            <a:pPr>
              <a:buFontTx/>
              <a:buChar char="-"/>
            </a:pPr>
            <a:r>
              <a:rPr lang="en-US" sz="2000" dirty="0" smtClean="0">
                <a:solidFill>
                  <a:srgbClr val="235B40"/>
                </a:solidFill>
                <a:latin typeface="Impact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235B40"/>
                </a:solidFill>
                <a:latin typeface="Impact" pitchFamily="34" charset="0"/>
                <a:ea typeface="Times New Roman" pitchFamily="18" charset="0"/>
                <a:cs typeface="Times New Roman" pitchFamily="18" charset="0"/>
              </a:rPr>
              <a:t>программное обеспечение </a:t>
            </a:r>
            <a:r>
              <a:rPr lang="en-US" sz="2000" dirty="0" smtClean="0">
                <a:solidFill>
                  <a:srgbClr val="235B40"/>
                </a:solidFill>
                <a:latin typeface="Impact" pitchFamily="34" charset="0"/>
                <a:ea typeface="Times New Roman" pitchFamily="18" charset="0"/>
                <a:cs typeface="Times New Roman" pitchFamily="18" charset="0"/>
              </a:rPr>
              <a:t>PROClass</a:t>
            </a:r>
            <a:endParaRPr lang="ru-RU" sz="2000" dirty="0" smtClean="0">
              <a:solidFill>
                <a:srgbClr val="235B40"/>
              </a:solidFill>
              <a:latin typeface="Impact" pitchFamily="34" charset="0"/>
              <a:ea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235B40"/>
              </a:solidFill>
              <a:latin typeface="Impact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235B40"/>
                </a:solidFill>
                <a:latin typeface="Impact" pitchFamily="34" charset="0"/>
              </a:rPr>
              <a:t> </a:t>
            </a:r>
            <a:r>
              <a:rPr lang="ru-RU" sz="2000" dirty="0" smtClean="0">
                <a:solidFill>
                  <a:srgbClr val="235B40"/>
                </a:solidFill>
                <a:latin typeface="Impact" pitchFamily="34" charset="0"/>
              </a:rPr>
              <a:t>пульты обучающихся</a:t>
            </a:r>
          </a:p>
          <a:p>
            <a:endParaRPr lang="ru-RU" dirty="0" smtClean="0">
              <a:solidFill>
                <a:srgbClr val="235B40"/>
              </a:solidFill>
              <a:latin typeface="Impact" pitchFamily="34" charset="0"/>
            </a:endParaRPr>
          </a:p>
          <a:p>
            <a:r>
              <a:rPr lang="ru-RU" dirty="0" smtClean="0">
                <a:solidFill>
                  <a:srgbClr val="235B40"/>
                </a:solidFill>
                <a:latin typeface="Impact" pitchFamily="34" charset="0"/>
              </a:rPr>
              <a:t>- </a:t>
            </a:r>
            <a:r>
              <a:rPr lang="ru-RU" sz="2000" dirty="0" smtClean="0">
                <a:solidFill>
                  <a:srgbClr val="235B40"/>
                </a:solidFill>
                <a:latin typeface="Impact" pitchFamily="34" charset="0"/>
              </a:rPr>
              <a:t>персональные чипы обучающихся</a:t>
            </a:r>
          </a:p>
          <a:p>
            <a:endParaRPr lang="ru-RU" dirty="0" smtClean="0">
              <a:solidFill>
                <a:srgbClr val="235B40"/>
              </a:solidFill>
              <a:latin typeface="Impact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235B40"/>
                </a:solidFill>
                <a:latin typeface="Impact" pitchFamily="34" charset="0"/>
              </a:rPr>
              <a:t> устройство приема-передачи</a:t>
            </a:r>
          </a:p>
          <a:p>
            <a:pPr>
              <a:buFontTx/>
              <a:buChar char="-"/>
            </a:pPr>
            <a:endParaRPr lang="ru-RU" dirty="0" smtClean="0">
              <a:solidFill>
                <a:srgbClr val="235B40"/>
              </a:solidFill>
              <a:latin typeface="Impact" pitchFamily="34" charset="0"/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235B40"/>
                </a:solidFill>
                <a:latin typeface="Impact" pitchFamily="34" charset="0"/>
              </a:rPr>
              <a:t> </a:t>
            </a:r>
            <a:r>
              <a:rPr lang="ru-RU" sz="2000" dirty="0" smtClean="0">
                <a:solidFill>
                  <a:srgbClr val="235B40"/>
                </a:solidFill>
                <a:latin typeface="Impact" pitchFamily="34" charset="0"/>
              </a:rPr>
              <a:t>инструктивно-методические материалы</a:t>
            </a:r>
          </a:p>
          <a:p>
            <a:pPr>
              <a:buFontTx/>
              <a:buChar char="-"/>
            </a:pPr>
            <a:endParaRPr lang="ru-RU" sz="2000" dirty="0" smtClean="0">
              <a:solidFill>
                <a:srgbClr val="235B40"/>
              </a:solidFill>
              <a:latin typeface="Impact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235B40"/>
                </a:solidFill>
                <a:latin typeface="Impact" pitchFamily="34" charset="0"/>
              </a:rPr>
              <a:t> кейс для хранения и транспортировки</a:t>
            </a:r>
          </a:p>
          <a:p>
            <a:r>
              <a:rPr lang="ru-RU" sz="2000" b="1" dirty="0" smtClean="0">
                <a:solidFill>
                  <a:srgbClr val="235B40"/>
                </a:solidFill>
                <a:latin typeface="Impact" pitchFamily="34" charset="0"/>
              </a:rPr>
              <a:t>   </a:t>
            </a:r>
            <a:endParaRPr lang="ru-RU" sz="2000" b="1" dirty="0">
              <a:solidFill>
                <a:srgbClr val="235B40"/>
              </a:solidFill>
              <a:latin typeface="Impact" pitchFamily="34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3995936" y="2276872"/>
            <a:ext cx="3528392" cy="576064"/>
          </a:xfrm>
          <a:prstGeom prst="roundRect">
            <a:avLst/>
          </a:prstGeom>
          <a:solidFill>
            <a:srgbClr val="FFFF00">
              <a:alpha val="20000"/>
            </a:srgbClr>
          </a:solidFill>
          <a:ln>
            <a:solidFill>
              <a:srgbClr val="235B40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8" descr="\\Server-f\office\Трефилов\vlcsnap-2011-05-10-10h08m43s1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941168"/>
            <a:ext cx="223361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\\Dc1\ses_scientific educational systems\ПАПКА РЕДАКТОРА\AE logo\Копия Копия AE logo_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26692" y="0"/>
            <a:ext cx="717308" cy="71435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Прямоугольник 2"/>
          <p:cNvSpPr>
            <a:spLocks noChangeArrowheads="1"/>
          </p:cNvSpPr>
          <p:nvPr/>
        </p:nvSpPr>
        <p:spPr bwMode="auto">
          <a:xfrm>
            <a:off x="71406" y="441309"/>
            <a:ext cx="8072494" cy="487361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200" dirty="0" smtClean="0">
                <a:solidFill>
                  <a:schemeClr val="bg1"/>
                </a:solidFill>
                <a:latin typeface="Impact" pitchFamily="34" charset="0"/>
              </a:rPr>
              <a:t>Система контроля и мониторинга качества знаний </a:t>
            </a:r>
            <a:r>
              <a:rPr lang="en-US" sz="2200" dirty="0" smtClean="0">
                <a:solidFill>
                  <a:schemeClr val="bg1"/>
                </a:solidFill>
                <a:latin typeface="Impact" pitchFamily="34" charset="0"/>
              </a:rPr>
              <a:t>PROClass</a:t>
            </a:r>
            <a:endParaRPr lang="ru-RU" sz="2200" dirty="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89" y="1041996"/>
            <a:ext cx="8530767" cy="579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 descr="C:\Users\talanov\Desktop\Презент_Св\ПО ПРОКлас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3389" y="5072074"/>
            <a:ext cx="637767" cy="542692"/>
          </a:xfrm>
          <a:prstGeom prst="rect">
            <a:avLst/>
          </a:prstGeom>
          <a:noFill/>
        </p:spPr>
      </p:pic>
      <p:pic>
        <p:nvPicPr>
          <p:cNvPr id="6" name="Picture 2" descr="\\SERVER-F\Office\Гришин Роман\Новая папка\DSC011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2928934"/>
            <a:ext cx="1071570" cy="1295226"/>
          </a:xfrm>
          <a:prstGeom prst="rect">
            <a:avLst/>
          </a:prstGeom>
          <a:noFill/>
        </p:spPr>
      </p:pic>
      <p:pic>
        <p:nvPicPr>
          <p:cNvPr id="7" name="Picture 2" descr="\\Dc1\ses_scientific educational systems\ПАПКА РЕДАКТОРА\AE logo\Копия Копия AE logo_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6692" y="0"/>
            <a:ext cx="717308" cy="714356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64"/>
          <p:cNvSpPr>
            <a:spLocks noChangeArrowheads="1"/>
          </p:cNvSpPr>
          <p:nvPr/>
        </p:nvSpPr>
        <p:spPr bwMode="auto">
          <a:xfrm>
            <a:off x="395288" y="1700213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ru-RU" sz="2400" b="1" i="1" dirty="0">
              <a:solidFill>
                <a:srgbClr val="3366CC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6153" name="Rectangle 2"/>
          <p:cNvSpPr>
            <a:spLocks noChangeArrowheads="1"/>
          </p:cNvSpPr>
          <p:nvPr/>
        </p:nvSpPr>
        <p:spPr bwMode="auto">
          <a:xfrm>
            <a:off x="-36513" y="274638"/>
            <a:ext cx="8362951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866378" y="4097820"/>
            <a:ext cx="1071570" cy="231628"/>
          </a:xfrm>
          <a:prstGeom prst="roundRect">
            <a:avLst/>
          </a:prstGeom>
          <a:solidFill>
            <a:srgbClr val="EE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EEF8F8"/>
                </a:solidFill>
              </a:ln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71472" y="3243472"/>
            <a:ext cx="1928826" cy="471280"/>
          </a:xfrm>
          <a:prstGeom prst="roundRect">
            <a:avLst/>
          </a:prstGeom>
          <a:solidFill>
            <a:srgbClr val="EE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EEF8F8"/>
                </a:solidFill>
              </a:ln>
            </a:endParaRPr>
          </a:p>
        </p:txBody>
      </p:sp>
      <p:sp>
        <p:nvSpPr>
          <p:cNvPr id="70" name="Прямоугольник 2"/>
          <p:cNvSpPr>
            <a:spLocks noChangeArrowheads="1"/>
          </p:cNvSpPr>
          <p:nvPr/>
        </p:nvSpPr>
        <p:spPr bwMode="auto">
          <a:xfrm>
            <a:off x="71406" y="441309"/>
            <a:ext cx="8072494" cy="487361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200" dirty="0" smtClean="0">
                <a:solidFill>
                  <a:schemeClr val="bg1"/>
                </a:solidFill>
                <a:latin typeface="Impact" pitchFamily="34" charset="0"/>
              </a:rPr>
              <a:t>Инструктивно-методическое обеспечение системы </a:t>
            </a:r>
            <a:r>
              <a:rPr lang="en-US" sz="2200" dirty="0" smtClean="0">
                <a:solidFill>
                  <a:schemeClr val="bg1"/>
                </a:solidFill>
                <a:latin typeface="Impact" pitchFamily="34" charset="0"/>
              </a:rPr>
              <a:t>PROClass</a:t>
            </a:r>
            <a:endParaRPr lang="ru-RU" sz="2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39552" y="1052737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235B40"/>
                </a:solidFill>
                <a:latin typeface="Impact" pitchFamily="34" charset="0"/>
              </a:rPr>
              <a:t>   </a:t>
            </a:r>
            <a:r>
              <a:rPr lang="ru-RU" sz="2400" dirty="0" smtClean="0">
                <a:solidFill>
                  <a:srgbClr val="235B40"/>
                </a:solidFill>
                <a:latin typeface="Impact" pitchFamily="34" charset="0"/>
              </a:rPr>
              <a:t>Комплект тестов по учебным дисциплинам</a:t>
            </a:r>
            <a:endParaRPr lang="ru-RU" sz="2400" dirty="0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2260987" cy="1706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204864"/>
            <a:ext cx="2376264" cy="1797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1" y="1412777"/>
            <a:ext cx="4752529" cy="538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2352096" cy="176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4941168"/>
            <a:ext cx="2355766" cy="1768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\\Dc1\ses_scientific educational systems\ПАПКА РЕДАКТОРА\AE logo\Копия Копия AE logo__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26692" y="0"/>
            <a:ext cx="717308" cy="71435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64"/>
          <p:cNvSpPr>
            <a:spLocks noChangeArrowheads="1"/>
          </p:cNvSpPr>
          <p:nvPr/>
        </p:nvSpPr>
        <p:spPr bwMode="auto">
          <a:xfrm>
            <a:off x="395288" y="1700213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ru-RU" sz="2400" b="1" i="1" dirty="0">
              <a:solidFill>
                <a:srgbClr val="3366CC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6153" name="Rectangle 2"/>
          <p:cNvSpPr>
            <a:spLocks noChangeArrowheads="1"/>
          </p:cNvSpPr>
          <p:nvPr/>
        </p:nvSpPr>
        <p:spPr bwMode="auto">
          <a:xfrm>
            <a:off x="-36513" y="274638"/>
            <a:ext cx="8362951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866378" y="4097820"/>
            <a:ext cx="1071570" cy="231628"/>
          </a:xfrm>
          <a:prstGeom prst="roundRect">
            <a:avLst/>
          </a:prstGeom>
          <a:solidFill>
            <a:srgbClr val="EE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EEF8F8"/>
                </a:solidFill>
              </a:ln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71472" y="3243472"/>
            <a:ext cx="1928826" cy="471280"/>
          </a:xfrm>
          <a:prstGeom prst="roundRect">
            <a:avLst/>
          </a:prstGeom>
          <a:solidFill>
            <a:srgbClr val="EE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EEF8F8"/>
                </a:solidFill>
              </a:ln>
            </a:endParaRPr>
          </a:p>
        </p:txBody>
      </p:sp>
      <p:sp>
        <p:nvSpPr>
          <p:cNvPr id="70" name="Прямоугольник 2"/>
          <p:cNvSpPr>
            <a:spLocks noChangeArrowheads="1"/>
          </p:cNvSpPr>
          <p:nvPr/>
        </p:nvSpPr>
        <p:spPr bwMode="auto">
          <a:xfrm>
            <a:off x="71406" y="441309"/>
            <a:ext cx="8072494" cy="487361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200" dirty="0" smtClean="0">
                <a:solidFill>
                  <a:schemeClr val="bg1"/>
                </a:solidFill>
                <a:latin typeface="Impact" pitchFamily="34" charset="0"/>
              </a:rPr>
              <a:t>Служба технической поддержки </a:t>
            </a:r>
            <a:endParaRPr lang="ru-RU" sz="2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39552" y="1052737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235B40"/>
                </a:solidFill>
                <a:latin typeface="Impact" pitchFamily="34" charset="0"/>
              </a:rPr>
              <a:t>   </a:t>
            </a:r>
            <a:endParaRPr lang="ru-RU" sz="2400" dirty="0"/>
          </a:p>
        </p:txBody>
      </p:sp>
      <p:pic>
        <p:nvPicPr>
          <p:cNvPr id="1026" name="Picture 2" descr="C:\Documents and Settings\trefilov\Рабочий стол\support_p_ryab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4378486" cy="28083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27584" y="1124744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235B40"/>
                </a:solidFill>
                <a:latin typeface="Impact" pitchFamily="34" charset="0"/>
              </a:rPr>
              <a:t>Эффективная поддержка пользователей по техническим аспектам использования инновационных учебных  средств обучения</a:t>
            </a:r>
            <a:r>
              <a:rPr lang="ru-RU" dirty="0" smtClean="0">
                <a:latin typeface="Impact" pitchFamily="34" charset="0"/>
              </a:rPr>
              <a:t> </a:t>
            </a:r>
            <a:endParaRPr lang="ru-RU" dirty="0">
              <a:latin typeface="Impac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2708920"/>
            <a:ext cx="417646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235B40"/>
                </a:solidFill>
                <a:latin typeface="Impact" pitchFamily="34" charset="0"/>
              </a:rPr>
              <a:t>тел.: 8-800-555-94-45 </a:t>
            </a:r>
            <a:r>
              <a:rPr lang="ru-RU" sz="2400" dirty="0" smtClean="0">
                <a:solidFill>
                  <a:srgbClr val="235B40"/>
                </a:solidFill>
                <a:latin typeface="Impact" pitchFamily="34" charset="0"/>
              </a:rPr>
              <a:t>(звонок бесплатный)</a:t>
            </a:r>
          </a:p>
          <a:p>
            <a:endParaRPr lang="en-US" sz="2800" b="1" dirty="0" smtClean="0">
              <a:solidFill>
                <a:srgbClr val="235B40"/>
              </a:solidFill>
              <a:latin typeface="Impact" pitchFamily="34" charset="0"/>
            </a:endParaRPr>
          </a:p>
          <a:p>
            <a:r>
              <a:rPr lang="en-US" sz="2400" dirty="0" smtClean="0">
                <a:solidFill>
                  <a:srgbClr val="235B40"/>
                </a:solidFill>
                <a:latin typeface="Impact" pitchFamily="34" charset="0"/>
              </a:rPr>
              <a:t>e-mail</a:t>
            </a:r>
            <a:r>
              <a:rPr lang="ru-RU" sz="2400" dirty="0" smtClean="0">
                <a:solidFill>
                  <a:srgbClr val="235B40"/>
                </a:solidFill>
                <a:latin typeface="Impact" pitchFamily="34" charset="0"/>
              </a:rPr>
              <a:t>: </a:t>
            </a:r>
            <a:r>
              <a:rPr lang="en-US" sz="2400" dirty="0" smtClean="0">
                <a:solidFill>
                  <a:srgbClr val="235B40"/>
                </a:solidFill>
                <a:latin typeface="Impact" pitchFamily="34" charset="0"/>
              </a:rPr>
              <a:t>biznesmeridian@mail.ru</a:t>
            </a:r>
            <a:endParaRPr lang="ru-RU" sz="2400" dirty="0">
              <a:solidFill>
                <a:srgbClr val="235B40"/>
              </a:solidFill>
              <a:latin typeface="Impac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2120" y="191683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235B40"/>
                </a:solidFill>
                <a:latin typeface="Impact" pitchFamily="34" charset="0"/>
              </a:rPr>
              <a:t>Контакты:</a:t>
            </a:r>
            <a:endParaRPr lang="ru-RU" sz="2800" dirty="0">
              <a:solidFill>
                <a:srgbClr val="235B40"/>
              </a:solidFill>
              <a:latin typeface="Impact" pitchFamily="34" charset="0"/>
            </a:endParaRPr>
          </a:p>
        </p:txBody>
      </p:sp>
      <p:pic>
        <p:nvPicPr>
          <p:cNvPr id="12" name="Рисунок 11" descr="система тестирования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9552" y="4941168"/>
            <a:ext cx="2016224" cy="1714512"/>
          </a:xfrm>
          <a:prstGeom prst="rect">
            <a:avLst/>
          </a:prstGeom>
        </p:spPr>
      </p:pic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941168"/>
            <a:ext cx="1656184" cy="1560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869160"/>
            <a:ext cx="1008112" cy="16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Рисунок 14" descr="C:\Documents and Settings\Grushin\Local Settings\Temporary Internet Files\Content.Word\W150DAQ_45 copy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02874">
            <a:off x="3261700" y="4944675"/>
            <a:ext cx="1468474" cy="1617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\\Dc1\ses_scientific educational systems\ПАПКА РЕДАКТОРА\AE logo\Копия Копия AE logo__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26692" y="0"/>
            <a:ext cx="717308" cy="71435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4" descr="105х99.jpg"/>
          <p:cNvPicPr>
            <a:picLocks noGrp="1" noChangeAspect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84463" y="2082800"/>
            <a:ext cx="3773487" cy="3560763"/>
          </a:xfrm>
          <a:noFill/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692275" y="1412875"/>
            <a:ext cx="5786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235B40"/>
                </a:solidFill>
                <a:cs typeface="Arial" charset="0"/>
              </a:rPr>
              <a:t>Спасибо за внимание!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bucenie">
  <a:themeElements>
    <a:clrScheme name="Obuceni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bucen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bucen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buceni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buceni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buceni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buceni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buceni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buceni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buceni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buceni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buceni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buceni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buceni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Obucenie</Template>
  <TotalTime>3768</TotalTime>
  <Words>99</Words>
  <Application>Microsoft Office PowerPoint</Application>
  <PresentationFormat>Экран (4:3)</PresentationFormat>
  <Paragraphs>32</Paragraphs>
  <Slides>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Obucenie</vt:lpstr>
      <vt:lpstr>Специальное оформление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Просвещение - Регион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Talanov</dc:creator>
  <cp:lastModifiedBy>пример</cp:lastModifiedBy>
  <cp:revision>347</cp:revision>
  <dcterms:created xsi:type="dcterms:W3CDTF">2010-08-13T07:31:04Z</dcterms:created>
  <dcterms:modified xsi:type="dcterms:W3CDTF">2012-02-03T02:28:03Z</dcterms:modified>
</cp:coreProperties>
</file>